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290" r:id="rId125"/>
    <p:sldId id="291" r:id="rId12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117" d="100"/>
          <a:sy n="117" d="100"/>
        </p:scale>
        <p:origin x="35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03/22/2025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22.03.2025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2.png"/><Relationship Id="rId4" Type="http://schemas.openxmlformats.org/officeDocument/2006/relationships/image" Target="../media/image3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43676</TotalTime>
  <Words>3088</Words>
  <Application>Microsoft Office PowerPoint</Application>
  <PresentationFormat>Widescreen</PresentationFormat>
  <Paragraphs>532</Paragraphs>
  <Slides>125</Slides>
  <Notes>7</Notes>
  <HiddenSlides>16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3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130</cp:revision>
  <dcterms:created xsi:type="dcterms:W3CDTF">2024-09-22T16:26:10Z</dcterms:created>
  <dcterms:modified xsi:type="dcterms:W3CDTF">2025-03-22T13:39:22Z</dcterms:modified>
</cp:coreProperties>
</file>